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5184-80ED-4EEE-94E2-90517B34E3EE}" type="datetimeFigureOut">
              <a:rPr lang="sl-SI" smtClean="0"/>
              <a:pPr/>
              <a:t>15.4.2020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879" r="2330" b="4803"/>
          <a:stretch>
            <a:fillRect/>
          </a:stretch>
        </p:blipFill>
        <p:spPr bwMode="auto">
          <a:xfrm rot="5400000">
            <a:off x="1320701" y="1036174"/>
            <a:ext cx="6754087" cy="4788000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370" t="5620" r="1369" b="4750"/>
          <a:stretch>
            <a:fillRect/>
          </a:stretch>
        </p:blipFill>
        <p:spPr bwMode="auto">
          <a:xfrm>
            <a:off x="63230" y="260648"/>
            <a:ext cx="9080770" cy="64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870" t="3620" r="2869" b="7381"/>
          <a:stretch>
            <a:fillRect/>
          </a:stretch>
        </p:blipFill>
        <p:spPr bwMode="auto">
          <a:xfrm>
            <a:off x="36000" y="287351"/>
            <a:ext cx="9108000" cy="638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870" t="4620" r="47874" b="7370"/>
          <a:stretch>
            <a:fillRect/>
          </a:stretch>
        </p:blipFill>
        <p:spPr bwMode="auto">
          <a:xfrm>
            <a:off x="2267744" y="260648"/>
            <a:ext cx="4536504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00" t="5620" r="1162" b="4750"/>
          <a:stretch>
            <a:fillRect/>
          </a:stretch>
        </p:blipFill>
        <p:spPr bwMode="auto">
          <a:xfrm>
            <a:off x="72000" y="404664"/>
            <a:ext cx="9072000" cy="622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870" t="7621" b="4750"/>
          <a:stretch>
            <a:fillRect/>
          </a:stretch>
        </p:blipFill>
        <p:spPr bwMode="auto">
          <a:xfrm>
            <a:off x="0" y="332656"/>
            <a:ext cx="9144000" cy="61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3620" r="-319" b="4750"/>
          <a:stretch>
            <a:fillRect/>
          </a:stretch>
        </p:blipFill>
        <p:spPr bwMode="auto">
          <a:xfrm>
            <a:off x="52557" y="260648"/>
            <a:ext cx="9091443" cy="62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2620" b="4750"/>
          <a:stretch>
            <a:fillRect/>
          </a:stretch>
        </p:blipFill>
        <p:spPr bwMode="auto">
          <a:xfrm>
            <a:off x="6" y="188640"/>
            <a:ext cx="9143994" cy="63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870" t="5620" r="2119" b="4750"/>
          <a:stretch>
            <a:fillRect/>
          </a:stretch>
        </p:blipFill>
        <p:spPr bwMode="auto">
          <a:xfrm>
            <a:off x="72000" y="260648"/>
            <a:ext cx="9072000" cy="635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5620" r="1369" b="5620"/>
          <a:stretch>
            <a:fillRect/>
          </a:stretch>
        </p:blipFill>
        <p:spPr bwMode="auto">
          <a:xfrm>
            <a:off x="0" y="332656"/>
            <a:ext cx="9036000" cy="609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370" t="6620" r="1369" b="4750"/>
          <a:stretch>
            <a:fillRect/>
          </a:stretch>
        </p:blipFill>
        <p:spPr bwMode="auto">
          <a:xfrm>
            <a:off x="0" y="260648"/>
            <a:ext cx="9072000" cy="633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4620" r="2119" b="4750"/>
          <a:stretch>
            <a:fillRect/>
          </a:stretch>
        </p:blipFill>
        <p:spPr bwMode="auto">
          <a:xfrm>
            <a:off x="1" y="332656"/>
            <a:ext cx="9123881" cy="63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Diaprojekcija na zaslonu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Matej Stević</dc:creator>
  <cp:lastModifiedBy>Microsoft</cp:lastModifiedBy>
  <cp:revision>14</cp:revision>
  <dcterms:created xsi:type="dcterms:W3CDTF">2020-04-15T20:11:58Z</dcterms:created>
  <dcterms:modified xsi:type="dcterms:W3CDTF">2020-04-15T20:34:12Z</dcterms:modified>
</cp:coreProperties>
</file>